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5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5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4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9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01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1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4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74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936DC-D2A3-4038-ADB3-987EA7EA2399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CCA12-6F6A-4A5E-9225-2958A79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93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12124" y="2315688"/>
            <a:ext cx="9144000" cy="18703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천안시 주차 수급 분석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설치 우선순위 제안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146473" y="4829690"/>
            <a:ext cx="346442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dirty="0" err="1" smtClean="0"/>
              <a:t>성유림</a:t>
            </a:r>
            <a:r>
              <a:rPr lang="en-US" altLang="ko-KR" sz="2500" dirty="0" smtClean="0"/>
              <a:t>, </a:t>
            </a:r>
            <a:r>
              <a:rPr lang="ko-KR" altLang="en-US" sz="2500" dirty="0" err="1" smtClean="0"/>
              <a:t>안태경</a:t>
            </a:r>
            <a:r>
              <a:rPr lang="en-US" altLang="ko-KR" sz="2500" dirty="0" smtClean="0"/>
              <a:t>, </a:t>
            </a:r>
            <a:r>
              <a:rPr lang="ko-KR" altLang="en-US" sz="2500" dirty="0" err="1" smtClean="0"/>
              <a:t>유창우</a:t>
            </a:r>
            <a:endParaRPr lang="en-US" altLang="ko-KR" sz="2500" dirty="0" smtClean="0"/>
          </a:p>
        </p:txBody>
      </p:sp>
    </p:spTree>
    <p:extLst>
      <p:ext uri="{BB962C8B-B14F-4D97-AF65-F5344CB8AC3E}">
        <p14:creationId xmlns:p14="http://schemas.microsoft.com/office/powerpoint/2010/main" val="35099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서론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주제 선정 배경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천안시 주차장 수급 문제 파악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전국 시도별 공영주차장 수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인구 대비 보급률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충남 </a:t>
            </a:r>
            <a:r>
              <a:rPr lang="ko-KR" altLang="en-US" dirty="0" err="1" smtClean="0"/>
              <a:t>시군구별</a:t>
            </a:r>
            <a:r>
              <a:rPr lang="ko-KR" altLang="en-US" dirty="0" smtClean="0"/>
              <a:t> 인구 </a:t>
            </a:r>
            <a:r>
              <a:rPr lang="en-US" altLang="ko-KR" dirty="0" smtClean="0"/>
              <a:t>1</a:t>
            </a:r>
            <a:r>
              <a:rPr lang="ko-KR" altLang="en-US" dirty="0" smtClean="0"/>
              <a:t>만명당 공영주차장 시설 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본론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천안시 주차장 현황 </a:t>
            </a:r>
            <a:r>
              <a:rPr lang="en-US" altLang="ko-KR" dirty="0" smtClean="0"/>
              <a:t>Scoring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Mapping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scoring : </a:t>
            </a:r>
            <a:r>
              <a:rPr lang="ko-KR" altLang="en-US" dirty="0" smtClean="0"/>
              <a:t>스마트 교통량 통계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주변시설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단속 건수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mapping : </a:t>
            </a:r>
            <a:r>
              <a:rPr lang="ko-KR" altLang="en-US" dirty="0" smtClean="0"/>
              <a:t>점수화 기준 지도 시각화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결론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주차장 추가 설치 우선순위 제안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575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0933" y="1"/>
            <a:ext cx="10515600" cy="956734"/>
          </a:xfrm>
        </p:spPr>
        <p:txBody>
          <a:bodyPr>
            <a:normAutofit/>
          </a:bodyPr>
          <a:lstStyle/>
          <a:p>
            <a:r>
              <a:rPr lang="ko-KR" altLang="en-US" sz="3500" dirty="0" smtClean="0"/>
              <a:t>주제 선정 배경</a:t>
            </a:r>
            <a:endParaRPr lang="ko-KR" altLang="en-US" sz="3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78" y="956734"/>
            <a:ext cx="9898122" cy="57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4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75467" cy="1325563"/>
          </a:xfrm>
        </p:spPr>
        <p:txBody>
          <a:bodyPr/>
          <a:lstStyle/>
          <a:p>
            <a:r>
              <a:rPr lang="ko-KR" altLang="en-US" dirty="0" smtClean="0"/>
              <a:t>배경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605" y="143933"/>
            <a:ext cx="6413912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65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506133" cy="1325563"/>
          </a:xfrm>
        </p:spPr>
        <p:txBody>
          <a:bodyPr/>
          <a:lstStyle/>
          <a:p>
            <a:r>
              <a:rPr lang="ko-KR" altLang="en-US" dirty="0" smtClean="0"/>
              <a:t>배경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48" y="365125"/>
            <a:ext cx="6179922" cy="63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5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059" y="8934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본론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456"/>
          <a:stretch/>
        </p:blipFill>
        <p:spPr>
          <a:xfrm>
            <a:off x="318436" y="1012115"/>
            <a:ext cx="11549514" cy="57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9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79" y="89351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본론 </a:t>
            </a:r>
            <a:r>
              <a:rPr lang="en-US" altLang="ko-KR" dirty="0" smtClean="0"/>
              <a:t>2-1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6972"/>
          <a:stretch/>
        </p:blipFill>
        <p:spPr>
          <a:xfrm>
            <a:off x="859820" y="1559292"/>
            <a:ext cx="9462968" cy="47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0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79" y="89351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본론 </a:t>
            </a:r>
            <a:r>
              <a:rPr lang="en-US" altLang="ko-KR" dirty="0" smtClean="0"/>
              <a:t>2-2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5969" r="-92"/>
          <a:stretch/>
        </p:blipFill>
        <p:spPr>
          <a:xfrm>
            <a:off x="1617044" y="1559292"/>
            <a:ext cx="8720489" cy="47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3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732" y="127613"/>
            <a:ext cx="2024068" cy="1325563"/>
          </a:xfrm>
        </p:spPr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038"/>
          <a:stretch/>
        </p:blipFill>
        <p:spPr>
          <a:xfrm>
            <a:off x="245000" y="1106933"/>
            <a:ext cx="11625268" cy="560713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6466114" y="1223158"/>
            <a:ext cx="1454728" cy="16387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45185" y="627085"/>
            <a:ext cx="4619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스코어링</a:t>
            </a:r>
            <a:r>
              <a:rPr lang="ko-KR" altLang="en-US" dirty="0" smtClean="0"/>
              <a:t> 된 내용을 기반으로 이 지역에 추가 주차장 설치가 필요할 것으로 보임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281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113</Words>
  <Application>Microsoft Office PowerPoint</Application>
  <PresentationFormat>와이드스크린</PresentationFormat>
  <Paragraphs>24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천안시 주차 수급 분석 및  설치 우선순위 제안</vt:lpstr>
      <vt:lpstr>Contents</vt:lpstr>
      <vt:lpstr>주제 선정 배경</vt:lpstr>
      <vt:lpstr>배경 - 1</vt:lpstr>
      <vt:lpstr>배경 - 2</vt:lpstr>
      <vt:lpstr>본론 1</vt:lpstr>
      <vt:lpstr>본론 2-1</vt:lpstr>
      <vt:lpstr>본론 2-2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천안시 주차 수급 분석 및  설치 우선순위 제안</dc:title>
  <dc:creator>USER</dc:creator>
  <cp:lastModifiedBy>USER</cp:lastModifiedBy>
  <cp:revision>5</cp:revision>
  <dcterms:created xsi:type="dcterms:W3CDTF">2025-08-21T12:39:12Z</dcterms:created>
  <dcterms:modified xsi:type="dcterms:W3CDTF">2025-08-21T14:28:22Z</dcterms:modified>
</cp:coreProperties>
</file>